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37088750" cx="241220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682">
          <p15:clr>
            <a:srgbClr val="000000"/>
          </p15:clr>
        </p15:guide>
        <p15:guide id="2" pos="7598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682" orient="horz"/>
        <p:guide pos="759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69ef1c32e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69ef1c32e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822293" y="5368981"/>
            <a:ext cx="22477500" cy="14800800"/>
          </a:xfrm>
          <a:prstGeom prst="rect">
            <a:avLst/>
          </a:prstGeom>
        </p:spPr>
        <p:txBody>
          <a:bodyPr anchorCtr="0" anchor="b" bIns="380525" lIns="380525" spcFirstLastPara="1" rIns="380525" wrap="square" tIns="380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2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21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21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21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21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21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21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21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600"/>
              <a:buNone/>
              <a:defRPr sz="21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822271" y="20436309"/>
            <a:ext cx="22477500" cy="57153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822271" y="7976046"/>
            <a:ext cx="22477500" cy="14158500"/>
          </a:xfrm>
          <a:prstGeom prst="rect">
            <a:avLst/>
          </a:prstGeom>
        </p:spPr>
        <p:txBody>
          <a:bodyPr anchorCtr="0" anchor="b" bIns="380525" lIns="380525" spcFirstLastPara="1" rIns="380525" wrap="square" tIns="380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9900"/>
              <a:buNone/>
              <a:defRPr sz="4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49900"/>
              <a:buNone/>
              <a:defRPr sz="4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49900"/>
              <a:buNone/>
              <a:defRPr sz="4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49900"/>
              <a:buNone/>
              <a:defRPr sz="4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49900"/>
              <a:buNone/>
              <a:defRPr sz="4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49900"/>
              <a:buNone/>
              <a:defRPr sz="4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49900"/>
              <a:buNone/>
              <a:defRPr sz="4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49900"/>
              <a:buNone/>
              <a:defRPr sz="4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49900"/>
              <a:buNone/>
              <a:defRPr sz="4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822271" y="22730064"/>
            <a:ext cx="22477500" cy="93798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indent="-704850" lvl="0" marL="457200" algn="ctr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1pPr>
            <a:lvl2pPr indent="-596900" lvl="1" marL="914400" algn="ctr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2pPr>
            <a:lvl3pPr indent="-596900" lvl="2" marL="1371600" algn="ctr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3pPr>
            <a:lvl4pPr indent="-596900" lvl="3" marL="1828800" algn="ctr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4pPr>
            <a:lvl5pPr indent="-596900" lvl="4" marL="2286000" algn="ctr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5pPr>
            <a:lvl6pPr indent="-596900" lvl="5" marL="2743200" algn="ctr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6pPr>
            <a:lvl7pPr indent="-596900" lvl="6" marL="3200400" algn="ctr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7pPr>
            <a:lvl8pPr indent="-596900" lvl="7" marL="3657600" algn="ctr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8pPr>
            <a:lvl9pPr indent="-596900" lvl="8" marL="4114800" algn="ctr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822271" y="15509349"/>
            <a:ext cx="22477500" cy="60702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822271" y="3208986"/>
            <a:ext cx="22477500" cy="41295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822271" y="8310267"/>
            <a:ext cx="22477500" cy="246351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indent="-704850" lvl="0" marL="45720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1pPr>
            <a:lvl2pPr indent="-596900" lvl="1" marL="9144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2pPr>
            <a:lvl3pPr indent="-596900" lvl="2" marL="13716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3pPr>
            <a:lvl4pPr indent="-596900" lvl="3" marL="1828800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4pPr>
            <a:lvl5pPr indent="-596900" lvl="4" marL="22860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5pPr>
            <a:lvl6pPr indent="-596900" lvl="5" marL="27432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6pPr>
            <a:lvl7pPr indent="-596900" lvl="6" marL="3200400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7pPr>
            <a:lvl8pPr indent="-596900" lvl="7" marL="36576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8pPr>
            <a:lvl9pPr indent="-596900" lvl="8" marL="41148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822271" y="3208986"/>
            <a:ext cx="22477500" cy="41295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822271" y="8310267"/>
            <a:ext cx="10551900" cy="246351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indent="-596900" lvl="0" marL="457200">
              <a:spcBef>
                <a:spcPts val="0"/>
              </a:spcBef>
              <a:spcAft>
                <a:spcPts val="0"/>
              </a:spcAft>
              <a:buSzPts val="5800"/>
              <a:buChar char="●"/>
              <a:defRPr sz="5800"/>
            </a:lvl1pPr>
            <a:lvl2pPr indent="-546100" lvl="1" marL="9144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2pPr>
            <a:lvl3pPr indent="-546100" lvl="2" marL="13716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3pPr>
            <a:lvl4pPr indent="-546100" lvl="3" marL="18288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4pPr>
            <a:lvl5pPr indent="-546100" lvl="4" marL="22860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5pPr>
            <a:lvl6pPr indent="-546100" lvl="5" marL="27432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6pPr>
            <a:lvl7pPr indent="-546100" lvl="6" marL="32004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7pPr>
            <a:lvl8pPr indent="-546100" lvl="7" marL="36576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8pPr>
            <a:lvl9pPr indent="-546100" lvl="8" marL="41148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2747965" y="8310267"/>
            <a:ext cx="10551900" cy="246351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indent="-596900" lvl="0" marL="457200">
              <a:spcBef>
                <a:spcPts val="0"/>
              </a:spcBef>
              <a:spcAft>
                <a:spcPts val="0"/>
              </a:spcAft>
              <a:buSzPts val="5800"/>
              <a:buChar char="●"/>
              <a:defRPr sz="5800"/>
            </a:lvl1pPr>
            <a:lvl2pPr indent="-546100" lvl="1" marL="9144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2pPr>
            <a:lvl3pPr indent="-546100" lvl="2" marL="13716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3pPr>
            <a:lvl4pPr indent="-546100" lvl="3" marL="18288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4pPr>
            <a:lvl5pPr indent="-546100" lvl="4" marL="22860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5pPr>
            <a:lvl6pPr indent="-546100" lvl="5" marL="27432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6pPr>
            <a:lvl7pPr indent="-546100" lvl="6" marL="32004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7pPr>
            <a:lvl8pPr indent="-546100" lvl="7" marL="36576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8pPr>
            <a:lvl9pPr indent="-546100" lvl="8" marL="41148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822271" y="3208986"/>
            <a:ext cx="22477500" cy="41295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822271" y="4006321"/>
            <a:ext cx="7407600" cy="5449200"/>
          </a:xfrm>
          <a:prstGeom prst="rect">
            <a:avLst/>
          </a:prstGeom>
        </p:spPr>
        <p:txBody>
          <a:bodyPr anchorCtr="0" anchor="b" bIns="380525" lIns="380525" spcFirstLastPara="1" rIns="380525" wrap="square" tIns="380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822271" y="10020128"/>
            <a:ext cx="7407600" cy="229260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indent="-546100" lvl="0" marL="4572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1pPr>
            <a:lvl2pPr indent="-546100" lvl="1" marL="9144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2pPr>
            <a:lvl3pPr indent="-546100" lvl="2" marL="13716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3pPr>
            <a:lvl4pPr indent="-546100" lvl="3" marL="18288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4pPr>
            <a:lvl5pPr indent="-546100" lvl="4" marL="22860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5pPr>
            <a:lvl6pPr indent="-546100" lvl="5" marL="27432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6pPr>
            <a:lvl7pPr indent="-546100" lvl="6" marL="32004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7pPr>
            <a:lvl8pPr indent="-546100" lvl="7" marL="36576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8pPr>
            <a:lvl9pPr indent="-546100" lvl="8" marL="41148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293289" y="3245942"/>
            <a:ext cx="16798500" cy="294978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1pPr>
            <a:lvl2pPr lvl="1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2pPr>
            <a:lvl3pPr lvl="2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3pPr>
            <a:lvl4pPr lvl="3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4pPr>
            <a:lvl5pPr lvl="4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5pPr>
            <a:lvl6pPr lvl="5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6pPr>
            <a:lvl7pPr lvl="6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7pPr>
            <a:lvl8pPr lvl="7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8pPr>
            <a:lvl9pPr lvl="8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2061025" y="-901"/>
            <a:ext cx="12060900" cy="3708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80525" lIns="380525" spcFirstLastPara="1" rIns="380525" wrap="square" tIns="3805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700394" y="8892178"/>
            <a:ext cx="10671300" cy="10688700"/>
          </a:xfrm>
          <a:prstGeom prst="rect">
            <a:avLst/>
          </a:prstGeom>
        </p:spPr>
        <p:txBody>
          <a:bodyPr anchorCtr="0" anchor="b" bIns="380525" lIns="380525" spcFirstLastPara="1" rIns="380525" wrap="square" tIns="380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700394" y="20212413"/>
            <a:ext cx="10671300" cy="8906100"/>
          </a:xfrm>
          <a:prstGeom prst="rect">
            <a:avLst/>
          </a:prstGeom>
        </p:spPr>
        <p:txBody>
          <a:bodyPr anchorCtr="0" anchor="t" bIns="380525" lIns="380525" spcFirstLastPara="1" rIns="380525" wrap="square" tIns="380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3030497" y="5221160"/>
            <a:ext cx="10122000" cy="266445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indent="-704850" lvl="0" marL="45720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1pPr>
            <a:lvl2pPr indent="-596900" lvl="1" marL="9144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2pPr>
            <a:lvl3pPr indent="-596900" lvl="2" marL="13716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3pPr>
            <a:lvl4pPr indent="-596900" lvl="3" marL="1828800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4pPr>
            <a:lvl5pPr indent="-596900" lvl="4" marL="22860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5pPr>
            <a:lvl6pPr indent="-596900" lvl="5" marL="27432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6pPr>
            <a:lvl7pPr indent="-596900" lvl="6" marL="3200400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7pPr>
            <a:lvl8pPr indent="-596900" lvl="7" marL="36576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8pPr>
            <a:lvl9pPr indent="-596900" lvl="8" marL="41148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822271" y="30505830"/>
            <a:ext cx="15825000" cy="43632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22271" y="3208986"/>
            <a:ext cx="22477500" cy="41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80525" lIns="380525" spcFirstLastPara="1" rIns="380525" wrap="square" tIns="380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22271" y="8310267"/>
            <a:ext cx="22477500" cy="246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80525" lIns="380525" spcFirstLastPara="1" rIns="380525" wrap="square" tIns="380525">
            <a:normAutofit/>
          </a:bodyPr>
          <a:lstStyle>
            <a:lvl1pPr indent="-704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1pPr>
            <a:lvl2pPr indent="-596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○"/>
              <a:defRPr sz="5800">
                <a:solidFill>
                  <a:schemeClr val="dk2"/>
                </a:solidFill>
              </a:defRPr>
            </a:lvl2pPr>
            <a:lvl3pPr indent="-596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■"/>
              <a:defRPr sz="5800">
                <a:solidFill>
                  <a:schemeClr val="dk2"/>
                </a:solidFill>
              </a:defRPr>
            </a:lvl3pPr>
            <a:lvl4pPr indent="-596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●"/>
              <a:defRPr sz="5800">
                <a:solidFill>
                  <a:schemeClr val="dk2"/>
                </a:solidFill>
              </a:defRPr>
            </a:lvl4pPr>
            <a:lvl5pPr indent="-596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○"/>
              <a:defRPr sz="5800">
                <a:solidFill>
                  <a:schemeClr val="dk2"/>
                </a:solidFill>
              </a:defRPr>
            </a:lvl5pPr>
            <a:lvl6pPr indent="-596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■"/>
              <a:defRPr sz="5800">
                <a:solidFill>
                  <a:schemeClr val="dk2"/>
                </a:solidFill>
              </a:defRPr>
            </a:lvl6pPr>
            <a:lvl7pPr indent="-596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●"/>
              <a:defRPr sz="5800">
                <a:solidFill>
                  <a:schemeClr val="dk2"/>
                </a:solidFill>
              </a:defRPr>
            </a:lvl7pPr>
            <a:lvl8pPr indent="-596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○"/>
              <a:defRPr sz="5800">
                <a:solidFill>
                  <a:schemeClr val="dk2"/>
                </a:solidFill>
              </a:defRPr>
            </a:lvl8pPr>
            <a:lvl9pPr indent="-596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■"/>
              <a:defRPr sz="5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2350509" y="33625524"/>
            <a:ext cx="1447500" cy="28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0525" lIns="380525" spcFirstLastPara="1" rIns="380525" wrap="square" tIns="380525">
            <a:normAutofit/>
          </a:bodyPr>
          <a:lstStyle>
            <a:lvl1pPr lvl="0" algn="r">
              <a:buNone/>
              <a:defRPr sz="4200">
                <a:solidFill>
                  <a:schemeClr val="dk2"/>
                </a:solidFill>
              </a:defRPr>
            </a:lvl1pPr>
            <a:lvl2pPr lvl="1" algn="r">
              <a:buNone/>
              <a:defRPr sz="4200">
                <a:solidFill>
                  <a:schemeClr val="dk2"/>
                </a:solidFill>
              </a:defRPr>
            </a:lvl2pPr>
            <a:lvl3pPr lvl="2" algn="r">
              <a:buNone/>
              <a:defRPr sz="4200">
                <a:solidFill>
                  <a:schemeClr val="dk2"/>
                </a:solidFill>
              </a:defRPr>
            </a:lvl3pPr>
            <a:lvl4pPr lvl="3" algn="r">
              <a:buNone/>
              <a:defRPr sz="4200">
                <a:solidFill>
                  <a:schemeClr val="dk2"/>
                </a:solidFill>
              </a:defRPr>
            </a:lvl4pPr>
            <a:lvl5pPr lvl="4" algn="r">
              <a:buNone/>
              <a:defRPr sz="4200">
                <a:solidFill>
                  <a:schemeClr val="dk2"/>
                </a:solidFill>
              </a:defRPr>
            </a:lvl5pPr>
            <a:lvl6pPr lvl="5" algn="r">
              <a:buNone/>
              <a:defRPr sz="4200">
                <a:solidFill>
                  <a:schemeClr val="dk2"/>
                </a:solidFill>
              </a:defRPr>
            </a:lvl6pPr>
            <a:lvl7pPr lvl="6" algn="r">
              <a:buNone/>
              <a:defRPr sz="4200">
                <a:solidFill>
                  <a:schemeClr val="dk2"/>
                </a:solidFill>
              </a:defRPr>
            </a:lvl7pPr>
            <a:lvl8pPr lvl="7" algn="r">
              <a:buNone/>
              <a:defRPr sz="4200">
                <a:solidFill>
                  <a:schemeClr val="dk2"/>
                </a:solidFill>
              </a:defRPr>
            </a:lvl8pPr>
            <a:lvl9pPr lvl="8" algn="r">
              <a:buNone/>
              <a:defRPr sz="4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/>
        </p:nvSpPr>
        <p:spPr>
          <a:xfrm>
            <a:off x="928675" y="5599593"/>
            <a:ext cx="22309800" cy="20106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b="1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4"/>
          <p:cNvSpPr txBox="1"/>
          <p:nvPr/>
        </p:nvSpPr>
        <p:spPr>
          <a:xfrm>
            <a:off x="928675" y="7610206"/>
            <a:ext cx="22309800" cy="11217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alibri"/>
              <a:buNone/>
            </a:pPr>
            <a:r>
              <a:rPr b="0" i="0" lang="pt-BR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 do Autor e e-mail</a:t>
            </a:r>
            <a:endParaRPr b="1" i="0" sz="3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4"/>
          <p:cNvSpPr txBox="1"/>
          <p:nvPr/>
        </p:nvSpPr>
        <p:spPr>
          <a:xfrm>
            <a:off x="850105" y="13352933"/>
            <a:ext cx="10852500" cy="95103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360000" spcFirstLastPara="1" rIns="360000" wrap="square" tIns="608400">
            <a:normAutofit/>
          </a:bodyPr>
          <a:lstStyle/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i="0" lang="pt-BR" sz="5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5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b="1"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 Introdução</a:t>
            </a:r>
            <a:endParaRPr b="0" i="0" sz="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4"/>
          <p:cNvSpPr txBox="1"/>
          <p:nvPr/>
        </p:nvSpPr>
        <p:spPr>
          <a:xfrm>
            <a:off x="11702516" y="13352932"/>
            <a:ext cx="11535900" cy="95103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360000" spcFirstLastPara="1" rIns="360000" wrap="square" tIns="608400">
            <a:normAutofit/>
          </a:bodyPr>
          <a:lstStyle/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i="0" lang="pt-BR" sz="5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 e Discussões</a:t>
            </a:r>
            <a:endParaRPr b="1" i="0" sz="5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b="1"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 Resultados e Discussões</a:t>
            </a:r>
            <a:endParaRPr b="0" i="0" sz="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b="1" i="0" sz="5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b="1" i="0" sz="5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850100" y="23091824"/>
            <a:ext cx="10852500" cy="60258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360000" spcFirstLastPara="1" rIns="360000" wrap="square" tIns="608400">
            <a:normAutofit/>
          </a:bodyPr>
          <a:lstStyle/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i="0" lang="pt-BR" sz="5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5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b="1" sz="5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 Objetivos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850100" y="29369349"/>
            <a:ext cx="10852500" cy="53838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360000" spcFirstLastPara="1" rIns="360000" wrap="square" tIns="608400">
            <a:normAutofit/>
          </a:bodyPr>
          <a:lstStyle/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i="0" lang="pt-BR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Métodos</a:t>
            </a:r>
            <a:endParaRPr b="1" i="0" sz="5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b="1"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 Métodos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11702522" y="23091833"/>
            <a:ext cx="11535900" cy="61881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360000" spcFirstLastPara="1" rIns="360000" wrap="square" tIns="608400">
            <a:normAutofit/>
          </a:bodyPr>
          <a:lstStyle/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i="0" lang="pt-BR" sz="5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5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b="1" sz="5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 Conclusão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11702516" y="29419293"/>
            <a:ext cx="11535900" cy="53340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360000" spcFirstLastPara="1" rIns="360000" wrap="square" tIns="608400">
            <a:normAutofit/>
          </a:bodyPr>
          <a:lstStyle/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i="0" lang="pt-BR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b="1" i="0" sz="5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b="1"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 Referências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928675" y="8856833"/>
            <a:ext cx="22309800" cy="11217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alibri"/>
              <a:buNone/>
            </a:pPr>
            <a:r>
              <a:rPr b="0" i="0" lang="pt-BR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 do(s) Co-autor(es) e e-mail</a:t>
            </a:r>
            <a:endParaRPr b="1" i="0" sz="3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927081" y="10103460"/>
            <a:ext cx="22309800" cy="11217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alibri"/>
              <a:buNone/>
            </a:pPr>
            <a:r>
              <a:rPr b="0" i="0" lang="pt-BR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Instituição</a:t>
            </a:r>
            <a:endParaRPr b="1" i="0" sz="3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850100" y="11377552"/>
            <a:ext cx="22386900" cy="13437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360000" spcFirstLastPara="1" rIns="360000" wrap="square" tIns="608400">
            <a:normAutofit/>
          </a:bodyPr>
          <a:lstStyle/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i="0" lang="pt-BR" sz="3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Keywords: </a:t>
            </a:r>
            <a:r>
              <a:rPr b="0" i="0" lang="pt-BR" sz="3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Digite aqui as palavras-chave</a:t>
            </a:r>
            <a:endParaRPr b="0" i="0" sz="3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6" name="Google Shape;66;p14"/>
          <p:cNvCxnSpPr/>
          <p:nvPr/>
        </p:nvCxnSpPr>
        <p:spPr>
          <a:xfrm>
            <a:off x="11702600" y="13563600"/>
            <a:ext cx="0" cy="21605400"/>
          </a:xfrm>
          <a:prstGeom prst="straightConnector1">
            <a:avLst/>
          </a:prstGeom>
          <a:noFill/>
          <a:ln cap="flat" cmpd="sng" w="19050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7" name="Google Shape;67;p14"/>
          <p:cNvCxnSpPr/>
          <p:nvPr/>
        </p:nvCxnSpPr>
        <p:spPr>
          <a:xfrm>
            <a:off x="779650" y="22323113"/>
            <a:ext cx="22331100" cy="0"/>
          </a:xfrm>
          <a:prstGeom prst="straightConnector1">
            <a:avLst/>
          </a:prstGeom>
          <a:noFill/>
          <a:ln cap="flat" cmpd="sng" w="19050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8" name="Google Shape;68;p14"/>
          <p:cNvCxnSpPr/>
          <p:nvPr/>
        </p:nvCxnSpPr>
        <p:spPr>
          <a:xfrm>
            <a:off x="779650" y="29280025"/>
            <a:ext cx="22331100" cy="0"/>
          </a:xfrm>
          <a:prstGeom prst="straightConnector1">
            <a:avLst/>
          </a:prstGeom>
          <a:noFill/>
          <a:ln cap="flat" cmpd="sng" w="19050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9" name="Google Shape;69;p14"/>
          <p:cNvCxnSpPr/>
          <p:nvPr/>
        </p:nvCxnSpPr>
        <p:spPr>
          <a:xfrm>
            <a:off x="779650" y="13490475"/>
            <a:ext cx="22331100" cy="0"/>
          </a:xfrm>
          <a:prstGeom prst="straightConnector1">
            <a:avLst/>
          </a:prstGeom>
          <a:noFill/>
          <a:ln cap="flat" cmpd="sng" w="19050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0" name="Google Shape;70;p14"/>
          <p:cNvCxnSpPr/>
          <p:nvPr/>
        </p:nvCxnSpPr>
        <p:spPr>
          <a:xfrm>
            <a:off x="779650" y="7508775"/>
            <a:ext cx="22331100" cy="0"/>
          </a:xfrm>
          <a:prstGeom prst="straightConnector1">
            <a:avLst/>
          </a:prstGeom>
          <a:noFill/>
          <a:ln cap="flat" cmpd="sng" w="19050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