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24122063" cy="370887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682">
          <p15:clr>
            <a:srgbClr val="000000"/>
          </p15:clr>
        </p15:guide>
        <p15:guide id="2" pos="7598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E8B1A-7E1D-4E51-91DB-63FBE6E81537}" v="2" dt="2026-01-05T16:47:47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4020" y="132"/>
      </p:cViewPr>
      <p:guideLst>
        <p:guide orient="horz" pos="11682"/>
        <p:guide pos="75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Tenan Barioni" userId="e874dd4cdebf062d" providerId="LiveId" clId="{9645EE9D-4DC6-4018-8DBA-33DCD9CC5BF5}"/>
    <pc:docChg chg="undo custSel modSld">
      <pc:chgData name="Eric Tenan Barioni" userId="e874dd4cdebf062d" providerId="LiveId" clId="{9645EE9D-4DC6-4018-8DBA-33DCD9CC5BF5}" dt="2026-01-05T16:48:13.950" v="24" actId="1035"/>
      <pc:docMkLst>
        <pc:docMk/>
      </pc:docMkLst>
      <pc:sldChg chg="addSp delSp modSp mod">
        <pc:chgData name="Eric Tenan Barioni" userId="e874dd4cdebf062d" providerId="LiveId" clId="{9645EE9D-4DC6-4018-8DBA-33DCD9CC5BF5}" dt="2026-01-05T16:48:13.950" v="24" actId="1035"/>
        <pc:sldMkLst>
          <pc:docMk/>
          <pc:sldMk cId="0" sldId="256"/>
        </pc:sldMkLst>
        <pc:spChg chg="mod">
          <ac:chgData name="Eric Tenan Barioni" userId="e874dd4cdebf062d" providerId="LiveId" clId="{9645EE9D-4DC6-4018-8DBA-33DCD9CC5BF5}" dt="2026-01-05T16:45:44.093" v="5" actId="2085"/>
          <ac:spMkLst>
            <pc:docMk/>
            <pc:sldMk cId="0" sldId="256"/>
            <ac:spMk id="55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8:03.576" v="20" actId="14100"/>
          <ac:spMkLst>
            <pc:docMk/>
            <pc:sldMk cId="0" sldId="256"/>
            <ac:spMk id="56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6:05.428" v="6" actId="2085"/>
          <ac:spMkLst>
            <pc:docMk/>
            <pc:sldMk cId="0" sldId="256"/>
            <ac:spMk id="57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6:33.188" v="13" actId="2085"/>
          <ac:spMkLst>
            <pc:docMk/>
            <pc:sldMk cId="0" sldId="256"/>
            <ac:spMk id="58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6:28.132" v="12" actId="2085"/>
          <ac:spMkLst>
            <pc:docMk/>
            <pc:sldMk cId="0" sldId="256"/>
            <ac:spMk id="59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6:24.916" v="10" actId="2085"/>
          <ac:spMkLst>
            <pc:docMk/>
            <pc:sldMk cId="0" sldId="256"/>
            <ac:spMk id="60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6:33.188" v="13" actId="2085"/>
          <ac:spMkLst>
            <pc:docMk/>
            <pc:sldMk cId="0" sldId="256"/>
            <ac:spMk id="61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6:17.357" v="7" actId="2085"/>
          <ac:spMkLst>
            <pc:docMk/>
            <pc:sldMk cId="0" sldId="256"/>
            <ac:spMk id="62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5:44.093" v="5" actId="2085"/>
          <ac:spMkLst>
            <pc:docMk/>
            <pc:sldMk cId="0" sldId="256"/>
            <ac:spMk id="63" creationId="{00000000-0000-0000-0000-000000000000}"/>
          </ac:spMkLst>
        </pc:spChg>
        <pc:spChg chg="mod">
          <ac:chgData name="Eric Tenan Barioni" userId="e874dd4cdebf062d" providerId="LiveId" clId="{9645EE9D-4DC6-4018-8DBA-33DCD9CC5BF5}" dt="2026-01-05T16:45:44.093" v="5" actId="2085"/>
          <ac:spMkLst>
            <pc:docMk/>
            <pc:sldMk cId="0" sldId="256"/>
            <ac:spMk id="64" creationId="{00000000-0000-0000-0000-000000000000}"/>
          </ac:spMkLst>
        </pc:spChg>
        <pc:cxnChg chg="add mod">
          <ac:chgData name="Eric Tenan Barioni" userId="e874dd4cdebf062d" providerId="LiveId" clId="{9645EE9D-4DC6-4018-8DBA-33DCD9CC5BF5}" dt="2026-01-05T16:48:13.950" v="24" actId="1035"/>
          <ac:cxnSpMkLst>
            <pc:docMk/>
            <pc:sldMk cId="0" sldId="256"/>
            <ac:cxnSpMk id="2" creationId="{A3E97BE4-B12C-487E-ABC2-8CA332BDBCDB}"/>
          </ac:cxnSpMkLst>
        </pc:cxnChg>
        <pc:cxnChg chg="add mod">
          <ac:chgData name="Eric Tenan Barioni" userId="e874dd4cdebf062d" providerId="LiveId" clId="{9645EE9D-4DC6-4018-8DBA-33DCD9CC5BF5}" dt="2026-01-05T16:47:49.988" v="18" actId="1076"/>
          <ac:cxnSpMkLst>
            <pc:docMk/>
            <pc:sldMk cId="0" sldId="256"/>
            <ac:cxnSpMk id="3" creationId="{22448B92-547F-718A-3EF9-2044E6401DF5}"/>
          </ac:cxnSpMkLst>
        </pc:cxnChg>
        <pc:cxnChg chg="del">
          <ac:chgData name="Eric Tenan Barioni" userId="e874dd4cdebf062d" providerId="LiveId" clId="{9645EE9D-4DC6-4018-8DBA-33DCD9CC5BF5}" dt="2026-01-05T16:46:36.992" v="14" actId="478"/>
          <ac:cxnSpMkLst>
            <pc:docMk/>
            <pc:sldMk cId="0" sldId="256"/>
            <ac:cxnSpMk id="69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69ef1c32e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14575" y="685800"/>
            <a:ext cx="2228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69ef1c32e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22293" y="5368981"/>
            <a:ext cx="22477500" cy="14800800"/>
          </a:xfrm>
          <a:prstGeom prst="rect">
            <a:avLst/>
          </a:prstGeom>
        </p:spPr>
        <p:txBody>
          <a:bodyPr spcFirstLastPara="1" wrap="square" lIns="380525" tIns="380525" rIns="380525" bIns="38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2271" y="20436309"/>
            <a:ext cx="22477500" cy="57153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822271" y="7976046"/>
            <a:ext cx="22477500" cy="14158500"/>
          </a:xfrm>
          <a:prstGeom prst="rect">
            <a:avLst/>
          </a:prstGeom>
        </p:spPr>
        <p:txBody>
          <a:bodyPr spcFirstLastPara="1" wrap="square" lIns="380525" tIns="380525" rIns="380525" bIns="38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22271" y="22730064"/>
            <a:ext cx="22477500" cy="93798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704850" algn="ctr"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marL="914400" lvl="1" indent="-596900" algn="ctr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marL="1371600" lvl="2" indent="-596900" algn="ctr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marL="1828800" lvl="3" indent="-596900" algn="ctr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marL="2286000" lvl="4" indent="-596900" algn="ctr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marL="2743200" lvl="5" indent="-596900" algn="ctr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marL="3200400" lvl="6" indent="-596900" algn="ctr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marL="3657600" lvl="7" indent="-596900" algn="ctr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marL="4114800" lvl="8" indent="-596900" algn="ctr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822271" y="15509349"/>
            <a:ext cx="22477500" cy="60702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22271" y="8310267"/>
            <a:ext cx="22477500" cy="246351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marL="914400" lvl="1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marL="1371600" lvl="2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marL="1828800" lvl="3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marL="2286000" lvl="4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marL="2743200" lvl="5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marL="3200400" lvl="6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marL="3657600" lvl="7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marL="4114800" lvl="8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822271" y="8310267"/>
            <a:ext cx="10551900" cy="246351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 sz="5800"/>
            </a:lvl1pPr>
            <a:lvl2pPr marL="914400" lvl="1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marL="1371600" lvl="2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marL="1828800" lvl="3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marL="2286000" lvl="4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marL="2743200" lvl="5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marL="3200400" lvl="6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marL="3657600" lvl="7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marL="4114800" lvl="8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2747965" y="8310267"/>
            <a:ext cx="10551900" cy="246351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 sz="5800"/>
            </a:lvl1pPr>
            <a:lvl2pPr marL="914400" lvl="1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marL="1371600" lvl="2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marL="1828800" lvl="3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marL="2286000" lvl="4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marL="2743200" lvl="5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marL="3200400" lvl="6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marL="3657600" lvl="7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marL="4114800" lvl="8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822271" y="4006321"/>
            <a:ext cx="7407600" cy="5449200"/>
          </a:xfrm>
          <a:prstGeom prst="rect">
            <a:avLst/>
          </a:prstGeom>
        </p:spPr>
        <p:txBody>
          <a:bodyPr spcFirstLastPara="1" wrap="square" lIns="380525" tIns="380525" rIns="380525" bIns="3805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822271" y="10020128"/>
            <a:ext cx="7407600" cy="229260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1pPr>
            <a:lvl2pPr marL="914400" lvl="1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marL="1371600" lvl="2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marL="1828800" lvl="3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marL="2286000" lvl="4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marL="2743200" lvl="5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marL="3200400" lvl="6" indent="-546100"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marL="3657600" lvl="7" indent="-546100"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marL="4114800" lvl="8" indent="-546100"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293289" y="3245942"/>
            <a:ext cx="16798500" cy="294978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1pPr>
            <a:lvl2pPr lvl="1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2pPr>
            <a:lvl3pPr lvl="2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3pPr>
            <a:lvl4pPr lvl="3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4pPr>
            <a:lvl5pPr lvl="4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5pPr>
            <a:lvl6pPr lvl="5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6pPr>
            <a:lvl7pPr lvl="6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7pPr>
            <a:lvl8pPr lvl="7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8pPr>
            <a:lvl9pPr lvl="8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061025" y="-901"/>
            <a:ext cx="12060900" cy="37088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80525" tIns="380525" rIns="380525" bIns="3805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00394" y="8892178"/>
            <a:ext cx="10671300" cy="10688700"/>
          </a:xfrm>
          <a:prstGeom prst="rect">
            <a:avLst/>
          </a:prstGeom>
        </p:spPr>
        <p:txBody>
          <a:bodyPr spcFirstLastPara="1" wrap="square" lIns="380525" tIns="380525" rIns="380525" bIns="3805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700394" y="20212413"/>
            <a:ext cx="10671300" cy="8906100"/>
          </a:xfrm>
          <a:prstGeom prst="rect">
            <a:avLst/>
          </a:prstGeom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3030497" y="5221160"/>
            <a:ext cx="10122000" cy="266445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marL="914400" lvl="1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marL="1371600" lvl="2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marL="1828800" lvl="3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marL="2286000" lvl="4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marL="2743200" lvl="5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marL="3200400" lvl="6" indent="-596900"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marL="3657600" lvl="7" indent="-596900"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marL="4114800" lvl="8" indent="-596900"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22271" y="30505830"/>
            <a:ext cx="15825000" cy="43632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0525" tIns="380525" rIns="380525" bIns="3805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None/>
              <a:defRPr sz="11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2271" y="8310267"/>
            <a:ext cx="22477500" cy="246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0525" tIns="380525" rIns="380525" bIns="380525" anchor="t" anchorCtr="0">
            <a:normAutofit/>
          </a:bodyPr>
          <a:lstStyle>
            <a:lvl1pPr marL="457200" lvl="0" indent="-704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00"/>
              <a:buChar char="●"/>
              <a:defRPr sz="7500">
                <a:solidFill>
                  <a:schemeClr val="dk2"/>
                </a:solidFill>
              </a:defRPr>
            </a:lvl1pPr>
            <a:lvl2pPr marL="914400" lvl="1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○"/>
              <a:defRPr sz="5800">
                <a:solidFill>
                  <a:schemeClr val="dk2"/>
                </a:solidFill>
              </a:defRPr>
            </a:lvl2pPr>
            <a:lvl3pPr marL="1371600" lvl="2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■"/>
              <a:defRPr sz="5800">
                <a:solidFill>
                  <a:schemeClr val="dk2"/>
                </a:solidFill>
              </a:defRPr>
            </a:lvl3pPr>
            <a:lvl4pPr marL="1828800" lvl="3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●"/>
              <a:defRPr sz="5800">
                <a:solidFill>
                  <a:schemeClr val="dk2"/>
                </a:solidFill>
              </a:defRPr>
            </a:lvl4pPr>
            <a:lvl5pPr marL="2286000" lvl="4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○"/>
              <a:defRPr sz="5800">
                <a:solidFill>
                  <a:schemeClr val="dk2"/>
                </a:solidFill>
              </a:defRPr>
            </a:lvl5pPr>
            <a:lvl6pPr marL="2743200" lvl="5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■"/>
              <a:defRPr sz="5800">
                <a:solidFill>
                  <a:schemeClr val="dk2"/>
                </a:solidFill>
              </a:defRPr>
            </a:lvl6pPr>
            <a:lvl7pPr marL="3200400" lvl="6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●"/>
              <a:defRPr sz="5800">
                <a:solidFill>
                  <a:schemeClr val="dk2"/>
                </a:solidFill>
              </a:defRPr>
            </a:lvl7pPr>
            <a:lvl8pPr marL="3657600" lvl="7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○"/>
              <a:defRPr sz="5800">
                <a:solidFill>
                  <a:schemeClr val="dk2"/>
                </a:solidFill>
              </a:defRPr>
            </a:lvl8pPr>
            <a:lvl9pPr marL="4114800" lvl="8" indent="-596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Char char="■"/>
              <a:defRPr sz="5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0525" tIns="380525" rIns="380525" bIns="380525" anchor="ctr" anchorCtr="0">
            <a:normAutofit/>
          </a:bodyPr>
          <a:lstStyle>
            <a:lvl1pPr lvl="0" algn="r">
              <a:buNone/>
              <a:defRPr sz="4200">
                <a:solidFill>
                  <a:schemeClr val="dk2"/>
                </a:solidFill>
              </a:defRPr>
            </a:lvl1pPr>
            <a:lvl2pPr lvl="1" algn="r">
              <a:buNone/>
              <a:defRPr sz="4200">
                <a:solidFill>
                  <a:schemeClr val="dk2"/>
                </a:solidFill>
              </a:defRPr>
            </a:lvl2pPr>
            <a:lvl3pPr lvl="2" algn="r">
              <a:buNone/>
              <a:defRPr sz="4200">
                <a:solidFill>
                  <a:schemeClr val="dk2"/>
                </a:solidFill>
              </a:defRPr>
            </a:lvl3pPr>
            <a:lvl4pPr lvl="3" algn="r">
              <a:buNone/>
              <a:defRPr sz="4200">
                <a:solidFill>
                  <a:schemeClr val="dk2"/>
                </a:solidFill>
              </a:defRPr>
            </a:lvl4pPr>
            <a:lvl5pPr lvl="4" algn="r">
              <a:buNone/>
              <a:defRPr sz="4200">
                <a:solidFill>
                  <a:schemeClr val="dk2"/>
                </a:solidFill>
              </a:defRPr>
            </a:lvl5pPr>
            <a:lvl6pPr lvl="5" algn="r">
              <a:buNone/>
              <a:defRPr sz="4200">
                <a:solidFill>
                  <a:schemeClr val="dk2"/>
                </a:solidFill>
              </a:defRPr>
            </a:lvl6pPr>
            <a:lvl7pPr lvl="6" algn="r">
              <a:buNone/>
              <a:defRPr sz="4200">
                <a:solidFill>
                  <a:schemeClr val="dk2"/>
                </a:solidFill>
              </a:defRPr>
            </a:lvl7pPr>
            <a:lvl8pPr lvl="7" algn="r">
              <a:buNone/>
              <a:defRPr sz="4200">
                <a:solidFill>
                  <a:schemeClr val="dk2"/>
                </a:solidFill>
              </a:defRPr>
            </a:lvl8pPr>
            <a:lvl9pPr lvl="8" algn="r">
              <a:buNone/>
              <a:defRPr sz="4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/>
        </p:nvSpPr>
        <p:spPr>
          <a:xfrm>
            <a:off x="928675" y="5599593"/>
            <a:ext cx="22309800" cy="20106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pt-BR" sz="6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sz="6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4"/>
          <p:cNvSpPr txBox="1"/>
          <p:nvPr/>
        </p:nvSpPr>
        <p:spPr>
          <a:xfrm>
            <a:off x="928675" y="7610206"/>
            <a:ext cx="22309800" cy="11217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pt-BR" sz="3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 Autor e e-mail</a:t>
            </a:r>
            <a:endParaRPr sz="3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4"/>
          <p:cNvSpPr txBox="1"/>
          <p:nvPr/>
        </p:nvSpPr>
        <p:spPr>
          <a:xfrm>
            <a:off x="850105" y="13352933"/>
            <a:ext cx="10852500" cy="9510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sz="5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Introdução</a:t>
            </a:r>
            <a:endParaRPr sz="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4"/>
          <p:cNvSpPr txBox="1"/>
          <p:nvPr/>
        </p:nvSpPr>
        <p:spPr>
          <a:xfrm>
            <a:off x="11702516" y="13352932"/>
            <a:ext cx="11535900" cy="95103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Resultados e Discussões</a:t>
            </a:r>
            <a:endParaRPr sz="5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Resultados e Discussões</a:t>
            </a:r>
            <a:endParaRPr sz="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4"/>
          <p:cNvSpPr txBox="1"/>
          <p:nvPr/>
        </p:nvSpPr>
        <p:spPr>
          <a:xfrm>
            <a:off x="850100" y="23091824"/>
            <a:ext cx="10852500" cy="60258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sz="5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Objetivos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850100" y="29369349"/>
            <a:ext cx="10852500" cy="53838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Métodos</a:t>
            </a: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Métodos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11702522" y="23091833"/>
            <a:ext cx="11535900" cy="61881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 sz="5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Conclusão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11702516" y="29419293"/>
            <a:ext cx="11535900" cy="53340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pt-BR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Referências</a:t>
            </a: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endParaRPr sz="5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Texto Referências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928675" y="8856833"/>
            <a:ext cx="22309800" cy="11217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pt-BR" sz="3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do(s) </a:t>
            </a:r>
            <a:r>
              <a:rPr lang="pt-BR" sz="3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Co-autor</a:t>
            </a:r>
            <a:r>
              <a:rPr lang="pt-BR" sz="3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(es) e e-mail</a:t>
            </a:r>
            <a:endParaRPr sz="3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927081" y="10103460"/>
            <a:ext cx="22309800" cy="112170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lang="pt-BR"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</a:t>
            </a:r>
            <a:endParaRPr sz="3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850100" y="11377552"/>
            <a:ext cx="22386900" cy="1343700"/>
          </a:xfrm>
          <a:prstGeom prst="rect">
            <a:avLst/>
          </a:prstGeom>
          <a:solidFill>
            <a:srgbClr val="F3F3F3"/>
          </a:solidFill>
          <a:ln w="9525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0" tIns="608400" rIns="360000" bIns="45700" anchor="t" anchorCtr="0">
            <a:norm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pt-BR" sz="39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Keywords: </a:t>
            </a:r>
            <a:r>
              <a:rPr lang="pt-BR" sz="3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Digite aqui as palavras-chave</a:t>
            </a:r>
            <a:endParaRPr sz="3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6" name="Google Shape;66;p14"/>
          <p:cNvCxnSpPr/>
          <p:nvPr/>
        </p:nvCxnSpPr>
        <p:spPr>
          <a:xfrm>
            <a:off x="11702600" y="13563600"/>
            <a:ext cx="0" cy="2160540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7" name="Google Shape;67;p14"/>
          <p:cNvCxnSpPr/>
          <p:nvPr/>
        </p:nvCxnSpPr>
        <p:spPr>
          <a:xfrm>
            <a:off x="779650" y="22323113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8" name="Google Shape;68;p14"/>
          <p:cNvCxnSpPr/>
          <p:nvPr/>
        </p:nvCxnSpPr>
        <p:spPr>
          <a:xfrm>
            <a:off x="779650" y="29280025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" name="Google Shape;70;p14"/>
          <p:cNvCxnSpPr/>
          <p:nvPr/>
        </p:nvCxnSpPr>
        <p:spPr>
          <a:xfrm>
            <a:off x="779650" y="7508775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" name="Google Shape;70;p14">
            <a:extLst>
              <a:ext uri="{FF2B5EF4-FFF2-40B4-BE49-F238E27FC236}">
                <a16:creationId xmlns:a16="http://schemas.microsoft.com/office/drawing/2014/main" id="{A3E97BE4-B12C-487E-ABC2-8CA332BDBCDB}"/>
              </a:ext>
            </a:extLst>
          </p:cNvPr>
          <p:cNvCxnSpPr/>
          <p:nvPr/>
        </p:nvCxnSpPr>
        <p:spPr>
          <a:xfrm>
            <a:off x="932050" y="8828258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" name="Google Shape;70;p14">
            <a:extLst>
              <a:ext uri="{FF2B5EF4-FFF2-40B4-BE49-F238E27FC236}">
                <a16:creationId xmlns:a16="http://schemas.microsoft.com/office/drawing/2014/main" id="{22448B92-547F-718A-3EF9-2044E6401DF5}"/>
              </a:ext>
            </a:extLst>
          </p:cNvPr>
          <p:cNvCxnSpPr/>
          <p:nvPr/>
        </p:nvCxnSpPr>
        <p:spPr>
          <a:xfrm>
            <a:off x="932050" y="10103460"/>
            <a:ext cx="22331100" cy="0"/>
          </a:xfrm>
          <a:prstGeom prst="straightConnector1">
            <a:avLst/>
          </a:prstGeom>
          <a:noFill/>
          <a:ln w="19050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48</Words>
  <Application>Microsoft Office PowerPoint</Application>
  <PresentationFormat>Personalizar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Eric Tenan Barioni</dc:creator>
  <cp:lastModifiedBy>Eric Tenan Barioni</cp:lastModifiedBy>
  <cp:revision>1</cp:revision>
  <dcterms:modified xsi:type="dcterms:W3CDTF">2026-01-05T16:48:22Z</dcterms:modified>
</cp:coreProperties>
</file>