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24122063" cy="37088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682">
          <p15:clr>
            <a:srgbClr val="000000"/>
          </p15:clr>
        </p15:guide>
        <p15:guide id="2" pos="7598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780" y="-2640"/>
      </p:cViewPr>
      <p:guideLst>
        <p:guide orient="horz" pos="11682"/>
        <p:guide pos="75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Tenan Barioni" userId="e874dd4cdebf062d" providerId="LiveId" clId="{9645EE9D-4DC6-4018-8DBA-33DCD9CC5BF5}"/>
    <pc:docChg chg="undo custSel modSld">
      <pc:chgData name="Eric Tenan Barioni" userId="e874dd4cdebf062d" providerId="LiveId" clId="{9645EE9D-4DC6-4018-8DBA-33DCD9CC5BF5}" dt="2026-04-01T18:07:44.731" v="28" actId="20577"/>
      <pc:docMkLst>
        <pc:docMk/>
      </pc:docMkLst>
      <pc:sldChg chg="addSp delSp modSp mod">
        <pc:chgData name="Eric Tenan Barioni" userId="e874dd4cdebf062d" providerId="LiveId" clId="{9645EE9D-4DC6-4018-8DBA-33DCD9CC5BF5}" dt="2026-04-01T18:07:44.731" v="28" actId="20577"/>
        <pc:sldMkLst>
          <pc:docMk/>
          <pc:sldMk cId="0" sldId="256"/>
        </pc:sldMkLst>
        <pc:spChg chg="mod">
          <ac:chgData name="Eric Tenan Barioni" userId="e874dd4cdebf062d" providerId="LiveId" clId="{9645EE9D-4DC6-4018-8DBA-33DCD9CC5BF5}" dt="2026-04-01T18:07:44.731" v="28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Eric Tenan Barioni" userId="e874dd4cdebf062d" providerId="LiveId" clId="{9645EE9D-4DC6-4018-8DBA-33DCD9CC5BF5}" dt="2026-04-01T18:07:40.235" v="25" actId="20577"/>
          <ac:spMkLst>
            <pc:docMk/>
            <pc:sldMk cId="0" sldId="256"/>
            <ac:spMk id="6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69ef1c32e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4575" y="685800"/>
            <a:ext cx="2228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69ef1c32e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2293" y="5368981"/>
            <a:ext cx="22477500" cy="148008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2271" y="20436309"/>
            <a:ext cx="22477500" cy="57153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2271" y="7976046"/>
            <a:ext cx="22477500" cy="141585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2271" y="22730064"/>
            <a:ext cx="22477500" cy="93798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704850" algn="ctr"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marL="914400" lvl="1" indent="-596900" algn="ctr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marL="1371600" lvl="2" indent="-596900" algn="ctr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marL="1828800" lvl="3" indent="-596900" algn="ctr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marL="2286000" lvl="4" indent="-596900" algn="ctr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marL="2743200" lvl="5" indent="-596900" algn="ctr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marL="3200400" lvl="6" indent="-596900" algn="ctr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marL="3657600" lvl="7" indent="-596900" algn="ctr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marL="4114800" lvl="8" indent="-596900" algn="ctr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2271" y="15509349"/>
            <a:ext cx="22477500" cy="60702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marL="914400" lvl="1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marL="1371600" lvl="2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marL="1828800" lvl="3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marL="2286000" lvl="4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marL="2743200" lvl="5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marL="3200400" lvl="6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marL="3657600" lvl="7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marL="4114800" lvl="8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2271" y="8310267"/>
            <a:ext cx="10551900" cy="24635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marL="914400" lvl="1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marL="1371600" lvl="2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marL="1828800" lvl="3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marL="2286000" lvl="4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marL="2743200" lvl="5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marL="3200400" lvl="6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marL="3657600" lvl="7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marL="4114800" lvl="8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47965" y="8310267"/>
            <a:ext cx="10551900" cy="24635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marL="914400" lvl="1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marL="1371600" lvl="2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marL="1828800" lvl="3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marL="2286000" lvl="4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marL="2743200" lvl="5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marL="3200400" lvl="6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marL="3657600" lvl="7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marL="4114800" lvl="8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2271" y="4006321"/>
            <a:ext cx="7407600" cy="54492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2271" y="10020128"/>
            <a:ext cx="7407600" cy="229260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1pPr>
            <a:lvl2pPr marL="914400" lvl="1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marL="1371600" lvl="2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marL="1828800" lvl="3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marL="2286000" lvl="4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marL="2743200" lvl="5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marL="3200400" lvl="6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marL="3657600" lvl="7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marL="4114800" lvl="8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3289" y="3245942"/>
            <a:ext cx="16798500" cy="294978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61025" y="-901"/>
            <a:ext cx="12060900" cy="37088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80525" tIns="380525" rIns="380525" bIns="3805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0394" y="8892178"/>
            <a:ext cx="10671300" cy="106887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0394" y="20212413"/>
            <a:ext cx="10671300" cy="8906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30497" y="5221160"/>
            <a:ext cx="10122000" cy="266445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marL="914400" lvl="1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marL="1371600" lvl="2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marL="1828800" lvl="3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marL="2286000" lvl="4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marL="2743200" lvl="5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marL="3200400" lvl="6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marL="3657600" lvl="7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marL="4114800" lvl="8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2271" y="30505830"/>
            <a:ext cx="15825000" cy="43632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704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1pPr>
            <a:lvl2pPr marL="914400" lvl="1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○"/>
              <a:defRPr sz="5800">
                <a:solidFill>
                  <a:schemeClr val="dk2"/>
                </a:solidFill>
              </a:defRPr>
            </a:lvl2pPr>
            <a:lvl3pPr marL="1371600" lvl="2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■"/>
              <a:defRPr sz="5800">
                <a:solidFill>
                  <a:schemeClr val="dk2"/>
                </a:solidFill>
              </a:defRPr>
            </a:lvl3pPr>
            <a:lvl4pPr marL="1828800" lvl="3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●"/>
              <a:defRPr sz="5800">
                <a:solidFill>
                  <a:schemeClr val="dk2"/>
                </a:solidFill>
              </a:defRPr>
            </a:lvl4pPr>
            <a:lvl5pPr marL="2286000" lvl="4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○"/>
              <a:defRPr sz="5800">
                <a:solidFill>
                  <a:schemeClr val="dk2"/>
                </a:solidFill>
              </a:defRPr>
            </a:lvl5pPr>
            <a:lvl6pPr marL="2743200" lvl="5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■"/>
              <a:defRPr sz="5800">
                <a:solidFill>
                  <a:schemeClr val="dk2"/>
                </a:solidFill>
              </a:defRPr>
            </a:lvl6pPr>
            <a:lvl7pPr marL="3200400" lvl="6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●"/>
              <a:defRPr sz="5800">
                <a:solidFill>
                  <a:schemeClr val="dk2"/>
                </a:solidFill>
              </a:defRPr>
            </a:lvl7pPr>
            <a:lvl8pPr marL="3657600" lvl="7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○"/>
              <a:defRPr sz="5800">
                <a:solidFill>
                  <a:schemeClr val="dk2"/>
                </a:solidFill>
              </a:defRPr>
            </a:lvl8pPr>
            <a:lvl9pPr marL="4114800" lvl="8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■"/>
              <a:defRPr sz="5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 algn="r">
              <a:buNone/>
              <a:defRPr sz="4200">
                <a:solidFill>
                  <a:schemeClr val="dk2"/>
                </a:solidFill>
              </a:defRPr>
            </a:lvl1pPr>
            <a:lvl2pPr lvl="1" algn="r">
              <a:buNone/>
              <a:defRPr sz="4200">
                <a:solidFill>
                  <a:schemeClr val="dk2"/>
                </a:solidFill>
              </a:defRPr>
            </a:lvl2pPr>
            <a:lvl3pPr lvl="2" algn="r">
              <a:buNone/>
              <a:defRPr sz="4200">
                <a:solidFill>
                  <a:schemeClr val="dk2"/>
                </a:solidFill>
              </a:defRPr>
            </a:lvl3pPr>
            <a:lvl4pPr lvl="3" algn="r">
              <a:buNone/>
              <a:defRPr sz="4200">
                <a:solidFill>
                  <a:schemeClr val="dk2"/>
                </a:solidFill>
              </a:defRPr>
            </a:lvl4pPr>
            <a:lvl5pPr lvl="4" algn="r">
              <a:buNone/>
              <a:defRPr sz="4200">
                <a:solidFill>
                  <a:schemeClr val="dk2"/>
                </a:solidFill>
              </a:defRPr>
            </a:lvl5pPr>
            <a:lvl6pPr lvl="5" algn="r">
              <a:buNone/>
              <a:defRPr sz="4200">
                <a:solidFill>
                  <a:schemeClr val="dk2"/>
                </a:solidFill>
              </a:defRPr>
            </a:lvl6pPr>
            <a:lvl7pPr lvl="6" algn="r">
              <a:buNone/>
              <a:defRPr sz="4200">
                <a:solidFill>
                  <a:schemeClr val="dk2"/>
                </a:solidFill>
              </a:defRPr>
            </a:lvl7pPr>
            <a:lvl8pPr lvl="7" algn="r">
              <a:buNone/>
              <a:defRPr sz="4200">
                <a:solidFill>
                  <a:schemeClr val="dk2"/>
                </a:solidFill>
              </a:defRPr>
            </a:lvl8pPr>
            <a:lvl9pPr lvl="8" algn="r">
              <a:buNone/>
              <a:defRPr sz="4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/>
        </p:nvSpPr>
        <p:spPr>
          <a:xfrm>
            <a:off x="928675" y="5599593"/>
            <a:ext cx="22309800" cy="20106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pt-BR" sz="6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sz="6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4"/>
          <p:cNvSpPr txBox="1"/>
          <p:nvPr/>
        </p:nvSpPr>
        <p:spPr>
          <a:xfrm>
            <a:off x="928675" y="7610206"/>
            <a:ext cx="22309800" cy="11217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pt-BR" sz="3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 Autor</a:t>
            </a:r>
            <a:endParaRPr sz="3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4"/>
          <p:cNvSpPr txBox="1"/>
          <p:nvPr/>
        </p:nvSpPr>
        <p:spPr>
          <a:xfrm>
            <a:off x="850105" y="13352933"/>
            <a:ext cx="10852500" cy="9510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Introdução</a:t>
            </a:r>
            <a:endParaRPr sz="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 txBox="1"/>
          <p:nvPr/>
        </p:nvSpPr>
        <p:spPr>
          <a:xfrm>
            <a:off x="11702516" y="13352932"/>
            <a:ext cx="11535900" cy="9510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 e Discussões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Resultados e Discussões</a:t>
            </a:r>
            <a:endParaRPr sz="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 txBox="1"/>
          <p:nvPr/>
        </p:nvSpPr>
        <p:spPr>
          <a:xfrm>
            <a:off x="850100" y="23091824"/>
            <a:ext cx="10852500" cy="60258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Objetivos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850100" y="29369349"/>
            <a:ext cx="10852500" cy="53838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Métodos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Métodos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1702522" y="23091833"/>
            <a:ext cx="11535900" cy="61881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Conclusão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11702516" y="29419293"/>
            <a:ext cx="11535900" cy="53340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Referências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928675" y="8856833"/>
            <a:ext cx="22309800" cy="11217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pt-BR" sz="3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do(s) </a:t>
            </a:r>
            <a:r>
              <a:rPr lang="pt-BR" sz="3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Co-autor</a:t>
            </a:r>
            <a:r>
              <a:rPr lang="pt-BR" sz="3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(es)</a:t>
            </a:r>
            <a:endParaRPr sz="3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927081" y="10103460"/>
            <a:ext cx="22309800" cy="11217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pt-BR"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</a:t>
            </a:r>
            <a:endParaRPr sz="3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50100" y="11377552"/>
            <a:ext cx="22386900" cy="13437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pt-BR" sz="39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Keywords: </a:t>
            </a:r>
            <a:r>
              <a:rPr lang="pt-BR" sz="3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Digite aqui as palavras-chave</a:t>
            </a:r>
            <a:endParaRPr sz="3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" name="Google Shape;66;p14"/>
          <p:cNvCxnSpPr/>
          <p:nvPr/>
        </p:nvCxnSpPr>
        <p:spPr>
          <a:xfrm>
            <a:off x="11702600" y="13563600"/>
            <a:ext cx="0" cy="2160540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7" name="Google Shape;67;p14"/>
          <p:cNvCxnSpPr/>
          <p:nvPr/>
        </p:nvCxnSpPr>
        <p:spPr>
          <a:xfrm>
            <a:off x="779650" y="22323113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8" name="Google Shape;68;p14"/>
          <p:cNvCxnSpPr/>
          <p:nvPr/>
        </p:nvCxnSpPr>
        <p:spPr>
          <a:xfrm>
            <a:off x="779650" y="29280025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" name="Google Shape;70;p14"/>
          <p:cNvCxnSpPr/>
          <p:nvPr/>
        </p:nvCxnSpPr>
        <p:spPr>
          <a:xfrm>
            <a:off x="779650" y="7508775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" name="Google Shape;70;p14">
            <a:extLst>
              <a:ext uri="{FF2B5EF4-FFF2-40B4-BE49-F238E27FC236}">
                <a16:creationId xmlns:a16="http://schemas.microsoft.com/office/drawing/2014/main" id="{A3E97BE4-B12C-487E-ABC2-8CA332BDBCDB}"/>
              </a:ext>
            </a:extLst>
          </p:cNvPr>
          <p:cNvCxnSpPr/>
          <p:nvPr/>
        </p:nvCxnSpPr>
        <p:spPr>
          <a:xfrm>
            <a:off x="932050" y="8828258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" name="Google Shape;70;p14">
            <a:extLst>
              <a:ext uri="{FF2B5EF4-FFF2-40B4-BE49-F238E27FC236}">
                <a16:creationId xmlns:a16="http://schemas.microsoft.com/office/drawing/2014/main" id="{22448B92-547F-718A-3EF9-2044E6401DF5}"/>
              </a:ext>
            </a:extLst>
          </p:cNvPr>
          <p:cNvCxnSpPr/>
          <p:nvPr/>
        </p:nvCxnSpPr>
        <p:spPr>
          <a:xfrm>
            <a:off x="932050" y="10103460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</Words>
  <Application>Microsoft Office PowerPoint</Application>
  <PresentationFormat>Personalizar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Eric Tenan Barioni</dc:creator>
  <cp:lastModifiedBy>Eric Tenan Barioni</cp:lastModifiedBy>
  <cp:revision>1</cp:revision>
  <dcterms:modified xsi:type="dcterms:W3CDTF">2026-04-01T18:07:50Z</dcterms:modified>
</cp:coreProperties>
</file>